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9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9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86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82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91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6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5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69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5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63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2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FC063-53A4-44FC-8FAD-C78346726086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19B5B-7C91-4E22-A311-4059CC0E3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4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65530" y="668215"/>
            <a:ext cx="6743699" cy="2092570"/>
          </a:xfrm>
        </p:spPr>
        <p:txBody>
          <a:bodyPr/>
          <a:lstStyle/>
          <a:p>
            <a:r>
              <a:rPr lang="uk-UA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Фінансування проекту</a:t>
            </a:r>
            <a:endParaRPr lang="ru-RU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67854" y="3602038"/>
            <a:ext cx="5249008" cy="2218470"/>
          </a:xfrm>
        </p:spPr>
        <p:txBody>
          <a:bodyPr/>
          <a:lstStyle/>
          <a:p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Родіон Морозов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Директор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Департаменту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екологічного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реінжинірингу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впровадження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проектів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ресурсозбереження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Укргазбанку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7conf.com/images/m_5bdf7c2e8bb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16" y="1322308"/>
            <a:ext cx="5052984" cy="504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859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Фінансування проекту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Фінансування проекту</dc:title>
  <dc:creator>iknet11</dc:creator>
  <cp:lastModifiedBy>iknet11</cp:lastModifiedBy>
  <cp:revision>1</cp:revision>
  <dcterms:created xsi:type="dcterms:W3CDTF">2019-09-25T14:05:23Z</dcterms:created>
  <dcterms:modified xsi:type="dcterms:W3CDTF">2019-09-25T14:08:59Z</dcterms:modified>
</cp:coreProperties>
</file>